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40.png" ContentType="image/png"/>
  <Override PartName="/ppt/media/image63.png" ContentType="image/png"/>
  <Override PartName="/ppt/media/image41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0728F80-E506-444D-A66E-3882A7C6254C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3600" cy="371556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2040" cy="44611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39040" cy="4892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258E56-46C7-4BE3-8DDF-544C1B6D1C3D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3600" cy="371556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2040" cy="44611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39040" cy="4892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B2C741-4B42-4DD4-BE49-5F3ED116A786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85E081-224B-49A8-96CB-7A053BFB89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363F07-B1EA-4988-807A-86096CBE5F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FB91C5-E642-4CBD-8375-778D79D402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EFB9BA-EBA6-4750-97C2-4DEDAAA68F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23F9F5-08F6-4FBD-8486-F09F85456A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56AB0A-42D5-4C14-87EB-6FB38823C7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154205-2425-4BCA-95BD-1D0CA09375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1F4553-AFD9-4EB9-9086-8CEFE4BDBC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948A81-5F20-4DB6-B3AD-FDB950848B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CFC180-51FF-4074-9FDA-DA55309DD2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D63868F-6D76-44CC-B300-571C9B7852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E3EBDD-6F43-457B-ABE4-E44D207862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836EFF-7912-4445-8245-2F584B5419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43D3EF-9018-478E-AB07-F88C55164C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98F37E-40E6-4DD6-996C-2801F4F49C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C872B4-F0B5-458B-BB8C-63CE10B18B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7BD9AF-75A0-42EB-A21D-87A213CF0F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FA4902-279D-43A7-A116-28486554F5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3D3F26-6D11-4FFF-B180-55984A7798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7EF7B3-71F4-4BFB-A8F5-7C30F5D7277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A69A46-9A4E-43AB-B8CB-A0B702E048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A310D7-4057-4CEC-88CD-75B51F69D4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0F85C9-245E-40AC-B512-271CB59A25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87B59B-274B-45CB-9892-E4BD8D6A16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7720" cy="3531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9720" cy="3531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0440" cy="57096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92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4640" cy="55015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4640" cy="6134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1560" cy="25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1560" cy="25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3AB35E-0936-46B0-AA82-25A7E45245C4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3720" cy="25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7720" cy="3531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199720" cy="3531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0440" cy="57096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292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4640" cy="55015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4640" cy="6134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1560" cy="25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1560" cy="25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FF1266-BB2B-416C-AA33-8A5B1E617F29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3720" cy="25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6DE120-504B-4FB7-9B63-4E4479EB0A1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89AC7B-F3DB-41F8-93E4-77772FDAD25F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5520" cy="11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9960" cy="518292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1AD05E-7002-47C3-AE3B-B151C69FF1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7CDF63-F0CB-47EE-9B4D-F90EC7C1C23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6000" cy="289728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8520" cy="23943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45133C-997D-40AA-BE26-1ACF1F5BB55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4E9C82-9AEE-4FC2-99FD-C44DDEB875A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8240" cy="178452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424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4640" cy="35424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83B109E-A4C8-404A-9B06-D0CD5D5A56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2CB686-9B4F-480A-A68E-FAA7884235F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7880" cy="25833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4480" cy="7142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E596DD-642C-419B-8A08-7F3870D372A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D2407F-0A8E-4833-BB92-6D1BBD8D961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7880" cy="127800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A1D073D-578E-4B17-8DBF-0AD8D9AC761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04BBA9-1C74-4BA5-BDAE-1FBEC31B8AF2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2160" cy="19742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4240" cy="197676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CA946E-8BCC-4AF0-8E68-F5DCFBE39B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2146D0-3CF4-45EE-8212-922D51A24670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7480" cy="157104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9520" cy="215424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3A45679-D238-44B3-B365-CCE1CA5A20A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66B1C9-C4CE-4242-9712-14B5480A485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4240" cy="46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348B55-F238-4F56-986F-50D5B0013D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E445FF-5EB3-44EE-8B04-9AAC54ED8853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1280" cy="197424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4240" cy="7142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3320" cy="196380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4240" cy="194004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4240" cy="7142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4720" cy="197424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4600" cy="11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F17450-7706-425B-8A94-E2C9B858029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373AD2-3429-4B46-A860-34157A3C66B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8240" cy="295452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4240" cy="303804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0D737B-E313-468C-9E4E-AE27B9D8AE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254119-B30D-4239-A73B-4CCE937941B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42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5520" cy="74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5520" cy="52855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1880" cy="29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5920" cy="76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41DE1C-5946-4D50-8669-88559092BF9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43E824-0CBF-41FA-8E31-744900ED4D5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424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1960" cy="332244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5440" cy="334764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7ED0ECC-5965-4647-8D79-314417A443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9067D1-F1E1-42DC-85F0-06BAEDCDFA0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2440" cy="442116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68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6DBEF0-19B1-4AC1-AC74-986A2AD7F55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94C499-DE5A-477A-A0FA-9290B6F52D24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0CA838-5C33-4063-831C-FCC2F4894C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EA343F-EF05-4A1A-8F0F-D9684AAAB4E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5800" cy="46674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49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567790-CF19-46AF-9A33-DA49BCC9CEA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6125BE-A131-4CAF-BB53-A6BE833EEB94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7640" cy="467496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961B290-DDD3-4249-AB78-29F14F9D0D7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DBC2C1-B428-44E3-86ED-202E4AC26906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2080" cy="49989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ABA4E97-2F44-4A76-9CF6-36D1BCF2E24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DA7C6A-A9A5-4080-AD86-D390D7EF343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7560" cy="506124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F29073-664E-41A9-A3BA-0365B8CFF81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67B11C-5D20-4A03-ACD3-653F2103E417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4640" cy="206712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7940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6C9FCE-36F3-4795-A2A1-CF1A199403A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90A724-ED51-4E87-BAD1-1FA4EEB59431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E74CA1-96CC-4485-8A52-03D9A43F67D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5320" cy="4382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076561-CF80-4BB0-99E5-88A01BE76DA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CE2065-7CD3-4F75-8CF1-B0E46095C2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3800" cy="5387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307564-21E8-4C10-B215-71CE882D43AB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5520" cy="11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3160" cy="8931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3160" cy="8931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3160" cy="8931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3160" cy="12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3600" cy="117396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279BEF-A29E-4386-B415-F7A7FF09CB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6C4114-419C-4ECA-8314-552BA8196F60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4960" cy="17949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4960" cy="179496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4960" cy="179496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AF3270-FE85-45CA-8B8B-ABCBACC5AF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97B451-B249-4948-9BA7-11E9D4837AAA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3640" cy="130500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6520" cy="135072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8600" cy="115200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ADCD6A-1D3A-44B2-A89D-9E6ED4E576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487595-DF74-41E3-BEDA-7C65CC8D2A8F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460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4000" cy="10386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2160" cy="10386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8600" cy="99504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09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82C880A-8D66-418F-A5D1-EC786BA84C0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0A559F-B063-4BE6-82C0-6379B70F7572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8600" cy="441504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D58E35-AA81-49E6-9589-8DE8D9061DF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740885-1449-4ABC-A969-B13611ED274D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402632-4AE7-44FC-9827-75E66FECA33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B0618D-6808-4B55-90A5-234BEB2A0C90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0480" cy="482292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7B957E-39BE-443F-A14E-D67141B42A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C4C19-CB34-48AF-9C47-4E6F810A39DC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0480" cy="339732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E20827-CD4A-4205-B8EB-EF49A3EFAFE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CEA119-99B8-46F0-8332-227C984C2296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6760" cy="443052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6DCB3FA-9F5C-4DC8-848B-40C8319BF9E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B82A65-37AE-4293-8931-93C2FC89DD5D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9360" cy="396540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4B3F2D-DA93-4E50-BAAD-C9038F75BF6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FF9EBA-9A89-4F96-83E8-F541EA15E731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3560" cy="232164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6000" cy="21556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70905E-381C-40D0-9D61-8A462AAF7D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D02EED-C755-4B38-A361-0F25F3FD3CB9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3160" cy="503316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752737-9FB2-45FC-B4E6-EEDB0269D55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02E5E3-2B9D-4D89-BE4A-F70A064D12A4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2080" cy="502488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6B9C94-3999-4285-B6E8-CC7682E2E30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C80B64-9410-498A-8E07-181AAFDE014A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4800" cy="183168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360" y="2160360"/>
            <a:ext cx="914400" cy="553320"/>
          </a:xfrm>
          <a:custGeom>
            <a:avLst/>
            <a:gdLst>
              <a:gd name="textAreaLeft" fmla="*/ -2160 w 914400"/>
              <a:gd name="textAreaRight" fmla="*/ 916560 w 914400"/>
              <a:gd name="textAreaTop" fmla="*/ 0 h 553320"/>
              <a:gd name="textAreaBottom" fmla="*/ 557640 h 5533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5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2120" y="3957840"/>
            <a:ext cx="738000" cy="740160"/>
          </a:xfrm>
          <a:custGeom>
            <a:avLst/>
            <a:gdLst>
              <a:gd name="textAreaLeft" fmla="*/ -2160 w 738000"/>
              <a:gd name="textAreaRight" fmla="*/ 740160 w 738000"/>
              <a:gd name="textAreaTop" fmla="*/ 0 h 740160"/>
              <a:gd name="textAreaBottom" fmla="*/ 744480 h 7401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5320" cy="7783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568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017AAD-864D-45AD-83CA-A7272D07B3A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1D82F3-1CE3-4DD2-B3C5-35296CF3000F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5760" cy="87624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3680" cy="68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5240" cy="24804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3240" cy="35604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A5906F-AEAB-427A-910D-A00228EBFA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C4B948-D9FA-4417-845D-DA9213CD3204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7480" cy="136620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5680" cy="333180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9560" cy="23576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A315FE-3441-4B72-80A7-159BC0C8C4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58F743-774B-48DD-9844-8D43F2573F4E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3680" cy="127620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6640" cy="323568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9787E2-1965-425D-A38D-F85529D689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509496-E258-4146-9D87-82B480E8195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5680" cy="8956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5680" cy="8956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5680" cy="13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6040" cy="26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0B471A-193C-4EFB-9422-6C2E4AE667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0440" y="1468080"/>
            <a:ext cx="535680" cy="8956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280" y="3849480"/>
            <a:ext cx="535680" cy="8956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DA4838-3E95-4584-B95D-95A7BA52337A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2560" cy="413604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09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826934-9ED0-4F8D-B9BC-8DBB22031CB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F21EEE-299F-4D51-9D30-C6BE2C58FE97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63CAE37-3E27-423D-806B-0CB34CEFA7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C7626C-BED3-47E9-A951-B43B17B53294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0640" cy="431712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74D2CD-3721-478B-BB55-0A9F513CF91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46E540-4DEC-444A-9BB4-8ED26B3A2EE1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312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89360" cy="21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2988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79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240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3B65C4E-825C-4043-9E9E-53789D9F090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E92BC2-1B8D-448B-8CB6-EE19522EBE69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5520" cy="95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3160" cy="23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3160" cy="21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31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147CCB-C47E-48F2-A518-0097B8EC9B9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6CEF61-F6AA-4722-973D-A2CAD3FEFDD8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3320" cy="417240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864128-0C74-4442-B1EF-FC163D7CF06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9D688E-32F2-4156-95E7-C73B7EE763E0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2840" cy="386532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4720" cy="210708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8618A4-5A0D-4E2D-8954-59C5C355A9A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2BD520-7CDA-467A-924B-AC46562F39AE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9240" cy="438588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458387-8EC0-47DB-BA0C-6C20CA56ACF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FE7ABC-AB01-4840-ADDC-BC9662CFFF26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1600" cy="365364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0720" cy="107676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868CC6-013A-4082-8087-4ECC2D96575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EF304F-8FB8-49B0-A3F9-E79AC95F13F2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6200" cy="491148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125555-8BD7-4179-8D75-8031439CA4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C260B4-62A3-455C-B7A2-00EFD28F4B19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68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6760" cy="21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8E0D3C-87FE-442E-B8A7-43D089AF51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BAB511-1B81-4C63-85B1-39B420BFB94C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4360" cy="352476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EFE1788-C372-463C-8783-EA35E9BF47D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5C0264-F72C-4862-A698-FB310E863D3B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1840" cy="11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6760" cy="223956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4CBB72-CB7C-4DF5-BB10-3EBD752F22A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76BF72-0A2D-4ABF-B9F8-187DDC90259D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8640" cy="277164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3600" cy="233676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69720" cy="16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A3593C-0344-4B33-9BF1-25D238A7997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0DA42D-FE35-4202-A4C1-B2551610EDDA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712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712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712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D19F166-2DD4-4596-877E-941E537CA1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B6FCF0-A9EC-4326-8063-34359B83E091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2280" cy="187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3160" cy="10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9904AB-ACC7-46C2-9CBE-195B3FE127D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B72341-AEE5-40AF-B13B-4C309AA1CA11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CB1ACF-B4F0-4F2E-BF59-3700729338C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E8DBE6-C08C-45EC-8991-66CE1964A547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8DC7A0-E760-45FE-AAF9-890369364D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712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0720" cy="12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2D2867-3A28-486D-904C-275CE8B2C30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6000" cy="295848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2280" cy="135648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7120" cy="7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74291E-DB6E-4949-A73A-462B3A31EFEC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007C76-5E95-4E2C-9E5B-7212EC1A8A0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5040" cy="474444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6E7400-151D-414B-AC1C-92AD193DD41C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7959F8-A8A3-4C8A-A49B-FA7F8FD3011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620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5760" cy="46944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7480" cy="6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35663F-AE62-4AA0-8A01-B457739D2168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636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8919D6-0962-4499-ADA5-83FC509A6E6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89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766FD7-580C-4501-B558-097D396CEB88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EEC981-8D52-43A4-A036-17B4A9DDC55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1EBB9-4471-42FB-B2DD-A2668ACD271D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784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D6DD53-4C8F-4C1F-AD31-9A0F0BA9B5D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16E5DA-CDFE-49D0-9CCD-48983E96E3D9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784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61840" cy="21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784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AF6B50-B667-4980-8EB3-7435133878A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6D9A9F-C26C-4E06-BB8A-169FC8C780CA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0840" cy="549936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7840" cy="46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29472D-4E33-4ADB-8C2F-D7BBDC54F90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4A4BEC-93EF-48C4-843F-A1ED9A8888F6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7840" cy="14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3280" cy="57888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6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80120" cy="205488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D44845-609E-44CF-8229-11844FC01E3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81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3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78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9A2C20-C0EE-4A6D-A49A-68991AB9DCBF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1520" cy="43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5560" cy="38005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3680" cy="410580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CDC19D-D287-4D34-9946-2729257A13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7E2EE9A-D3D7-40C4-9FCE-BD41189EB0F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6A2832-C8E2-4694-903C-9AD7DDB5A10D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69A6FD-FF37-4694-A91A-BA0317CCBF4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E14135-953E-4C7C-BB4D-2650960D6B28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820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8200" cy="19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8200" cy="297648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99BE3D-9A31-48DC-BBFA-767A7A72ADE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113014-3C43-4013-B84D-94D1ED97B069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3080" cy="232956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8960" cy="179784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8960" cy="157860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79D9C9-82AB-468E-B257-F10E99226C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287709-E605-44D9-A71A-6A298CA6F6B8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8200" cy="21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2240" cy="34812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D217F0-DB99-4CEC-B9D1-3B3F8091A32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F7A128-3D67-41E3-99C6-206E29620275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9853B7C-7F95-4936-9C7B-84B7E565BC0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67B43D-041A-42B2-921F-F74B6E79BF14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0" y="648000"/>
            <a:ext cx="215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180000" y="2772000"/>
            <a:ext cx="431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5080" cy="19620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6840" cy="19620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8680" cy="118692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72000" y="1224000"/>
            <a:ext cx="547164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8560" cy="77544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4680000" y="2880000"/>
            <a:ext cx="4462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2120" cy="157212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3640" cy="178884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6DDEC9-A43A-4714-B3DE-C2953DB8EA8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4916F6-2DFC-4FAA-A74F-387FEC5AFE9B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7A7CEC2-D453-42B7-8DD4-562C6700C1B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720000"/>
            <a:ext cx="26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80000" y="1440000"/>
            <a:ext cx="395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5040000" y="1440000"/>
            <a:ext cx="305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360000" y="2700000"/>
            <a:ext cx="341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0" y="2880000"/>
            <a:ext cx="269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8560" cy="146772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9520" cy="83700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1CC53-705E-4D3E-8AFE-56DF2F917765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180000" y="720000"/>
            <a:ext cx="34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60000" y="3060000"/>
            <a:ext cx="521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360000" y="4500000"/>
            <a:ext cx="557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000" y="1512000"/>
            <a:ext cx="737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360000" y="5400000"/>
            <a:ext cx="377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E17BEC-C6D2-4C71-8263-2AFA426895C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360E57-5BB0-4289-AE94-318DA445CD18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180000" y="720000"/>
            <a:ext cx="17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180000" y="1377720"/>
            <a:ext cx="377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80000" y="2052000"/>
            <a:ext cx="37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180000" y="2520000"/>
            <a:ext cx="37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80000" y="3060000"/>
            <a:ext cx="41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3600000"/>
            <a:ext cx="37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80000" y="4144320"/>
            <a:ext cx="37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180000" y="4680000"/>
            <a:ext cx="37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180000" y="5220000"/>
            <a:ext cx="37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5580360" y="2160000"/>
            <a:ext cx="10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680000" y="4140000"/>
            <a:ext cx="26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301C91-7045-4E5D-A500-422F15621FE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0000" y="4680000"/>
            <a:ext cx="323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4860360" y="1017720"/>
            <a:ext cx="37785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F9198E-73B4-4258-AA1C-C6CF8BA425E9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5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5160" cy="52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1960" cy="304524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6D3AA4A-C5DC-4A2A-86F9-6F3B080F51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A6F177-E0FA-47DB-84CB-629B5C619C1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260000" y="1980000"/>
            <a:ext cx="702000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654760" y="643248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6B401A-4F86-4BA7-B439-E36018AB2A0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5001DB-6DD5-46F2-A681-B8454E765167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180000" y="720000"/>
            <a:ext cx="32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40000" y="1440000"/>
            <a:ext cx="35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220000" y="1440000"/>
            <a:ext cx="35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91400" cy="692640"/>
          </a:xfrm>
          <a:prstGeom prst="rect">
            <a:avLst/>
          </a:prstGeom>
          <a:ln w="0">
            <a:noFill/>
          </a:ln>
        </p:spPr>
      </p:pic>
      <p:sp>
        <p:nvSpPr>
          <p:cNvPr id="530" name=""/>
          <p:cNvSpPr/>
          <p:nvPr/>
        </p:nvSpPr>
        <p:spPr>
          <a:xfrm>
            <a:off x="5940000" y="2880000"/>
            <a:ext cx="16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2772000"/>
            <a:ext cx="485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4760" cy="156888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182880" y="3960000"/>
            <a:ext cx="48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877360"/>
            <a:ext cx="91436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5904000" y="396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7640" cy="23004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7640" cy="17964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8748000" y="630936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5D23F1-10BC-4C36-AFB1-CD745246300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20000" cy="559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B52029-FAAE-4083-AC1C-78C0EEEA1A2C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2520360"/>
            <a:ext cx="396000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2592000" y="720000"/>
            <a:ext cx="32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000" y="720000"/>
            <a:ext cx="17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1584000"/>
            <a:ext cx="93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8440" cy="32364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5364000" y="1201680"/>
            <a:ext cx="2627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726760" y="628812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36A81A-EE08-4C4F-AB45-CD616BA0AC6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 txBox="1"/>
          <p:nvPr/>
        </p:nvSpPr>
        <p:spPr>
          <a:xfrm>
            <a:off x="360000" y="3101760"/>
            <a:ext cx="41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32160" cy="27684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 txBox="1"/>
          <p:nvPr/>
        </p:nvSpPr>
        <p:spPr>
          <a:xfrm>
            <a:off x="5220000" y="2447280"/>
            <a:ext cx="2700000" cy="70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 txBox="1"/>
          <p:nvPr/>
        </p:nvSpPr>
        <p:spPr>
          <a:xfrm>
            <a:off x="3528000" y="461772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31640" cy="24336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600000" cy="21600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4720" cy="26604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60000" cy="22068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91560" cy="23580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6480" cy="24336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260000" y="5328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 txBox="1"/>
          <p:nvPr/>
        </p:nvSpPr>
        <p:spPr>
          <a:xfrm>
            <a:off x="0" y="4500000"/>
            <a:ext cx="30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BB8177-9B08-4384-90A8-18CDD438C827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36000" y="648000"/>
            <a:ext cx="212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180000" y="1197720"/>
            <a:ext cx="25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2700000" y="1201320"/>
            <a:ext cx="30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940000" y="1189800"/>
            <a:ext cx="3059640" cy="9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2808000"/>
            <a:ext cx="287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64840" y="2808000"/>
            <a:ext cx="213480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5940000" y="2785320"/>
            <a:ext cx="3059640" cy="9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1967040" y="4364280"/>
            <a:ext cx="143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4685400" y="4222440"/>
            <a:ext cx="192096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8748000" y="626400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9FB11A-D459-4F9F-86EA-7FE7BD7E84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DFF211-50D3-4539-A209-D658CB98EC40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36000" y="720000"/>
            <a:ext cx="3203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440000"/>
            <a:ext cx="107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980000" y="1440000"/>
            <a:ext cx="269964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5220000" y="1440000"/>
            <a:ext cx="2267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40920" y="2880000"/>
            <a:ext cx="397872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762760" y="628812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F686356-E8D0-4366-A5F4-3CA8AA59EF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A1D625-7ECF-4284-808E-FA28D3D406EB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"/>
          <p:cNvSpPr/>
          <p:nvPr/>
        </p:nvSpPr>
        <p:spPr>
          <a:xfrm>
            <a:off x="353160" y="1453320"/>
            <a:ext cx="15019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36000" y="720000"/>
            <a:ext cx="3203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160000" y="1452600"/>
            <a:ext cx="21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6480000" y="1440000"/>
            <a:ext cx="179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360000" y="2633400"/>
            <a:ext cx="3419640" cy="6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360000" y="3537720"/>
            <a:ext cx="2056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952360" y="4491360"/>
            <a:ext cx="2447280" cy="90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140000" y="1453680"/>
            <a:ext cx="2256840" cy="88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60000" y="4500000"/>
            <a:ext cx="215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140000" y="2592000"/>
            <a:ext cx="412092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762760" y="6252120"/>
            <a:ext cx="52308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5B14B6-374D-496D-8A82-F453296AC4C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48EF3C-6005-4141-8CF9-DD814254515E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"/>
          <p:cNvSpPr txBox="1"/>
          <p:nvPr/>
        </p:nvSpPr>
        <p:spPr>
          <a:xfrm>
            <a:off x="180000" y="720000"/>
            <a:ext cx="52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6760" cy="219420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4480" cy="264024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 txBox="1"/>
          <p:nvPr/>
        </p:nvSpPr>
        <p:spPr>
          <a:xfrm>
            <a:off x="180000" y="1260000"/>
            <a:ext cx="27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180000" y="4721760"/>
            <a:ext cx="41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72D83C-BCCA-41F6-8473-F230AB2C354A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3520" cy="34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44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6DF534-6C66-4E1D-9C6D-E132DF2B2B6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94D310-E484-4D3C-8A31-36D0501B26F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21827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2025-06-12T14:19:02Z</dcterms:modified>
  <cp:revision>1395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